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7F3F91"/>
    <a:srgbClr val="9900CC"/>
    <a:srgbClr val="873AC0"/>
    <a:srgbClr val="630173"/>
    <a:srgbClr val="660066"/>
    <a:srgbClr val="70319F"/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2%9A%D0%BE%D2%93%D0%B0%D0%BC" TargetMode="External"/><Relationship Id="rId2" Type="http://schemas.openxmlformats.org/officeDocument/2006/relationships/hyperlink" Target="http://kk.wikipedia.org/wiki/%D2%9A%D0%B0%D0%B7%D0%B0%D2%9B_%D0%AD%D0%BD%D1%86%D0%B8%D0%BA%D0%BB%D0%BE%D0%BF%D0%B5%D0%B4%D0%B8%D1%8F%D1%81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k.wikipedia.org/wiki/%D0%90%D0%BB%D0%BC%D0%B0%D1%82%D1%8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F%D1%81%D0%B8%D1%85%D0%BE%D0%BB%D0%BE%D0%B3%D0%B8%D1%8F" TargetMode="External"/><Relationship Id="rId2" Type="http://schemas.openxmlformats.org/officeDocument/2006/relationships/hyperlink" Target="http://kk.wikipedia.org/wiki/%D0%90%D0%B4%D0%B0%D0%BC%D0%B3%D0%B5%D1%80%D1%88%D1%96%D0%BB%D1%96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2%B0%D0%BB%D1%82" TargetMode="External"/><Relationship Id="rId3" Type="http://schemas.openxmlformats.org/officeDocument/2006/relationships/hyperlink" Target="http://kk.wikipedia.org/wiki/%D3%98%D0%BB%D0%B5%D1%83%D0%BC%D0%B5%D1%82%D1%82%D1%96%D0%BA_%D1%82%D0%BE%D0%BF%D1%82%D0%B0%D1%80" TargetMode="External"/><Relationship Id="rId7" Type="http://schemas.openxmlformats.org/officeDocument/2006/relationships/hyperlink" Target="http://kk.wikipedia.org/wiki/%D0%A2%D0%B0%D0%BF" TargetMode="External"/><Relationship Id="rId12" Type="http://schemas.openxmlformats.org/officeDocument/2006/relationships/hyperlink" Target="http://kk.wikipedia.org/wiki/21_%D2%93." TargetMode="External"/><Relationship Id="rId2" Type="http://schemas.openxmlformats.org/officeDocument/2006/relationships/hyperlink" Target="http://kk.wikipedia.org/wiki/%D0%93%D1%80%D0%B5%D0%BA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2%B0%D0%B6%D1%8B%D0%BC" TargetMode="External"/><Relationship Id="rId11" Type="http://schemas.openxmlformats.org/officeDocument/2006/relationships/hyperlink" Target="http://kk.wikipedia.org/wiki/%D0%9F%D1%81%D0%B8%D1%85%D0%BE%D0%BB%D0%BE%D0%B3%D0%B8%D1%8F" TargetMode="External"/><Relationship Id="rId5" Type="http://schemas.openxmlformats.org/officeDocument/2006/relationships/hyperlink" Target="http://kk.wikipedia.org/wiki/%D0%9E%D1%82%D0%B1%D0%B0%D1%81%D1%8B" TargetMode="External"/><Relationship Id="rId10" Type="http://schemas.openxmlformats.org/officeDocument/2006/relationships/hyperlink" Target="http://kk.wikipedia.org/wiki/%D2%9A%D0%BE%D2%93%D0%B0%D0%BC" TargetMode="External"/><Relationship Id="rId4" Type="http://schemas.openxmlformats.org/officeDocument/2006/relationships/hyperlink" Target="http://kk.wikipedia.org/wiki/%D0%96%D0%B0%D0%BD%D1%82%D0%B0%D0%BD%D1%83" TargetMode="External"/><Relationship Id="rId9" Type="http://schemas.openxmlformats.org/officeDocument/2006/relationships/hyperlink" Target="http://kk.wikipedia.org/wiki/%D0%9A%D3%99%D1%81%D1%96%D0%B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2%D2%B1%D0%BB%D2%93%D0%B0_%D0%BF%D1%81%D0%B8%D1%85%D0%BE%D0%BB%D0%BE%D0%B3%D0%B8%D1%8F%D1%81%D1%8B" TargetMode="External"/><Relationship Id="rId2" Type="http://schemas.openxmlformats.org/officeDocument/2006/relationships/hyperlink" Target="http://kk.wikipedia.org/wiki/%D3%98%D0%BB%D0%B5%D1%83%D0%BC%D0%B5%D1%82%D1%82%D1%96%D0%BA_%D1%82%D0%BE%D0%BF%D1%82%D0%B0%D1%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928958"/>
          </a:xfrm>
        </p:spPr>
        <p:txBody>
          <a:bodyPr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Тұлға әлеуметтік-психологиялық зерттеудің пәні ретінде</a:t>
            </a:r>
            <a:r>
              <a:rPr lang="ru-RU" sz="53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53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785950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</a:t>
            </a:r>
            <a: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ұ</a:t>
            </a:r>
            <a:r>
              <a:rPr lang="ru-RU" sz="3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баназарова</a:t>
            </a:r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Н. С.</a:t>
            </a:r>
            <a: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857224" y="1000108"/>
            <a:ext cx="6786610" cy="1643074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Біріншісі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тәжірбиені игеру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ортаның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адамға әсерін сипаттаса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3714744" y="2857496"/>
            <a:ext cx="1000132" cy="142876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28662" y="4572008"/>
            <a:ext cx="6786610" cy="1643074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екіншісі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адамның өз іс-әрекетінің арқасында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ортаға әсер етуін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көрсетеді.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Пайдаланған әдебиет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Қазақ Энциклопедиясы"/>
              </a:rPr>
              <a:t>"Қазақ Энциклопедиясы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Қазақ Энциклопедиясы"/>
              </a:rPr>
              <a:t>"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8 том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Биекенов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К.,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Садырова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Әлеуметтанудың түсіндірме сөздігі.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Сөздік-Словарь,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2007. — 344 бет.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3)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Жантану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атауларының түсіндірме сөздігі.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"Сөздік-Словарь",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2006. - 384 бет. 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4) 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Қоғам"/>
              </a:rPr>
              <a:t>Қоғамдық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білім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негіздері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Жалпы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беретін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мектептің қоғамдық-гуманитарлық бағытындағы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10-сыныбына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арналған оқулық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Ә.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Нысанбаев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Ғ.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М.Изотов,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К.Жүкешев,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т.б. -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Алматы"/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Мектеп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баспасы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5) Андреева Г. М. Психология социального познания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для вузов.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6)  Ведущий ред. Л. Н.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М: Аспект – пресс, 2000 – 288 с 6.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Андриенко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 В. Социальная психология: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Учеб.пособ.для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студ.пед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вузов/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под.ред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7) В. А.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Сластенина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М: Академия, 2000 – 264 с 7.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Асмолов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Г.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Психологияличности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общепсихологического анализа.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Учеб.для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высш.учеб.заведений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sz="24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</a:t>
            </a:r>
            <a:b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адамның өзіндік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Адамгершілік"/>
              </a:rPr>
              <a:t>адамгершілік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әлеуметтік, 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Психология"/>
              </a:rPr>
              <a:t>психологиялық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қырларын ашып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саналы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іс-әрекет иесі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қоғам мүшесі ретінде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жан-жақты сипаттайтын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ұғым.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дамның әлеуметтік қасиеттерінің жиынтығы, қоғамның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жемісі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белсенді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қызмет ету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 орнату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арқылы жеке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қатынастар жүйесіне енгізудің жемісі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Тұлғаның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даму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процесі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2"/>
          <p:cNvSpPr>
            <a:spLocks noGrp="1" noChangeArrowheads="1"/>
          </p:cNvSpPr>
          <p:nvPr>
            <p:ph idx="1"/>
          </p:nvPr>
        </p:nvSpPr>
        <p:spPr bwMode="auto">
          <a:xfrm>
            <a:off x="500034" y="1214422"/>
            <a:ext cx="8229600" cy="1900238"/>
          </a:xfrm>
          <a:prstGeom prst="flowChartPunchedTape">
            <a:avLst/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  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kk-KZ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ұлға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en-US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адамға онтогенезден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біткен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күрделі әлеуметтік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процессінің жемісі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kk-KZ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принципі</a:t>
            </a:r>
            <a:r>
              <a:rPr lang="kk-KZ" sz="2600" dirty="0" smtClean="0"/>
              <a:t>.</a:t>
            </a:r>
          </a:p>
          <a:p>
            <a:pPr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0034" y="2928934"/>
            <a:ext cx="8286808" cy="1979613"/>
          </a:xfrm>
          <a:prstGeom prst="flowChartPunchedTape">
            <a:avLst/>
          </a:prstGeom>
          <a:solidFill>
            <a:srgbClr val="FFFFCC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Өсу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психикалық процесстердің сандық артуы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0034" y="4786322"/>
            <a:ext cx="8286808" cy="1765323"/>
          </a:xfrm>
          <a:prstGeom prst="flowChartPunchedTape">
            <a:avLst/>
          </a:prstGeom>
          <a:solidFill>
            <a:srgbClr val="99FFCC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психикалық процесстер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механизмдер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құрылымдардың сапалық артуы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</a:t>
            </a:r>
            <a:endParaRPr lang="kk-K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 немесе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қоғамдық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 (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Грек тілі"/>
              </a:rPr>
              <a:t>гр.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psyche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сөз, түсінік, ілім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Әлеуметтік топтар"/>
              </a:rPr>
              <a:t>әлеуметтік топтарға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қосылуымен байланысты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адамдардың қызметі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пәнінің заңдылықтарын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сонымен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қоса ол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топтардың өздерінің рухани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ерекшеліктерін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зерттейтін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жантану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ғылымдарының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саласы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Отбасы"/>
              </a:rPr>
              <a:t>отбасының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Ұжым"/>
              </a:rPr>
              <a:t>ұжымның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Тап"/>
              </a:rPr>
              <a:t>таптың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Ұлт"/>
              </a:rPr>
              <a:t>ұлттың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тағы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 адамдардың тұрған жеріне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Кәсіп"/>
              </a:rPr>
              <a:t>кәсібіне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Қоғам"/>
              </a:rPr>
              <a:t>қоғамдағы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алатын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орнына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қарай жіктелетін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Психология"/>
              </a:rPr>
              <a:t>психологиясын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зерттейді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қоғамда болып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жатқан саяси-әлеуметтік құбылыстардың сырын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түсінуге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олардан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қорытынды шығарып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қоғамның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бағытын айқындауға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тұтас қоғамды басқаруға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шараларды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айқындай отырып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оны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стратегиялы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дұрыс жолға салып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отыруға көмектеседі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Сондықтан ғалымдар бұл ғылымның болашағы зор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21 ғ."/>
              </a:rPr>
              <a:t>XXI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21 ғ."/>
              </a:rPr>
              <a:t>ғасырда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жетекші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орындарға шығады деп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есептейді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психологияның негізгі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бөлімдеріне мыналар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жатады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03775" y="5976938"/>
            <a:ext cx="165100" cy="309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339975" y="4005263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ақпарат алмасу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заңдылықтары және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бірлескен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қызмет үстіндегі адамдардың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өзара әрекеттесуі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635375" y="1268413"/>
            <a:ext cx="4800600" cy="1230312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Әлеуметтік топтар"/>
              </a:rPr>
              <a:t>әлеуметтік топтардың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психологиялық мінездемесі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32138" y="2636838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Тұлға психологиясы"/>
              </a:rPr>
              <a:t>тұлға психологиясы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8" name="Freeform 9"/>
          <p:cNvSpPr>
            <a:spLocks noChangeArrowheads="1"/>
          </p:cNvSpPr>
          <p:nvPr/>
        </p:nvSpPr>
        <p:spPr bwMode="auto">
          <a:xfrm flipV="1">
            <a:off x="2051050" y="2708275"/>
            <a:ext cx="936625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10"/>
          <p:cNvSpPr>
            <a:spLocks noChangeArrowheads="1"/>
          </p:cNvSpPr>
          <p:nvPr/>
        </p:nvSpPr>
        <p:spPr bwMode="auto">
          <a:xfrm flipV="1">
            <a:off x="2571736" y="1428736"/>
            <a:ext cx="936625" cy="863600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 flipV="1">
            <a:off x="1258888" y="4005263"/>
            <a:ext cx="936625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547813" y="5373688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түрлі қауымдастықтарда қалыптасатын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тұлғааралық өзара қатынастар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12" name="Freeform 9"/>
          <p:cNvSpPr>
            <a:spLocks noChangeArrowheads="1"/>
          </p:cNvSpPr>
          <p:nvPr/>
        </p:nvSpPr>
        <p:spPr bwMode="auto">
          <a:xfrm flipV="1">
            <a:off x="468313" y="5445125"/>
            <a:ext cx="935037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жалпы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психологиядағы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тұлға» анықтамасына сүйене отырып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 бір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жағынан, қандай нақты топтарда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әсерлерді қалай игеретіні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 нақты топтарда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өзінің әлеуметтік мәнін қалай іске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асыратынын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анықтайды.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зерттеуде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психологияның негізгі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бағдары: 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топпен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қарым-қатынасында, 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топ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мүшесі ретінде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қарастыру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адамдардың кәсібі бір-бірін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 бағалайды, бір-біріне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 әсер етеді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жағдайлардың ықпалы көптеген адамдарды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адамгершіліктік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қатыгездік көрсетуге қалай итермелейді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қалайша адамдар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келісімпаз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тәуелсіз болады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сұрақтарға жауаптар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іздестіреді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85720" y="285728"/>
            <a:ext cx="6400816" cy="1857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Егер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талдаудың түйіні- оның топпен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әсерлесуі болса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ең алдымен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қоғамның 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тұлғаға әсері қандай топтар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арқылы іске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асырылатынын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анықтау қажет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үшін 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даму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барысында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қандай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макроортада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болғанын қарастыру керек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Яғни, әлеуметтік психологияның дәстүрлі тіліне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жүгінсек, бұл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 проблемасы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728" y="2571744"/>
            <a:ext cx="6049962" cy="171451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жағынан, егер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қалыптастырудағы әсер етуші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жүйелерқарастырылса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нәтиже қандай болады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 басқалармен белсенді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қарым-қатынасқа түскенде өзін қалай ұстайды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оның әлеуметтік бағдары қандай екенін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қарастыру қажет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736" y="4643446"/>
            <a:ext cx="6049962" cy="1928826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Осы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ғылымының жалпы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қисынынан туындайды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осы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 әлеуметтік психологтар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тарапынан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көптеген эксперименттік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зерттеулер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жүргізілген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әсіресе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шет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елдік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ғалымдардың жетістіктеріқомақты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Қазіргі кезде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үшінші бағыт-жеке тұлғаның әлеуметтік-психологиялық сапаларын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талдау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проблемасы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туындап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отыр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әлеуметтенуі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ұғымының мазмұнын «индивидтің әлеуметтік ортаға енуі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«әлеуметтік әсерлерді игеруі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«әлеуметтік байланыстар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жүйесіне араласуы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т.с.с.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процестерден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түсінуге болады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 процесі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қоғам мүшесі ретінде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өмір сүруіне мүмкіндік тудыратын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құндылықтар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жүйелерінен игеруіне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қажет бүкіл әлеуметтік процестерінің жиынтығы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Grp="1" noChangeArrowheads="1"/>
          </p:cNvSpPr>
          <p:nvPr>
            <p:ph idx="1"/>
          </p:nvPr>
        </p:nvSpPr>
        <p:spPr bwMode="auto">
          <a:xfrm>
            <a:off x="3143240" y="428604"/>
            <a:ext cx="5857916" cy="1714512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5000" rIns="90000" bIns="45000" anchor="ctr">
            <a:normAutofit/>
          </a:bodyPr>
          <a:lstStyle/>
          <a:p>
            <a:pPr algn="ctr">
              <a:lnSpc>
                <a:spcPct val="101000"/>
              </a:lnSpc>
              <a:buClr>
                <a:srgbClr val="FF0000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Әлеуметтенудің мәнісі, ол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</a:p>
          <a:p>
            <a:pPr algn="ctr">
              <a:lnSpc>
                <a:spcPct val="101000"/>
              </a:lnSpc>
              <a:buClr>
                <a:srgbClr val="FF0000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жақты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 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1214414" y="1071546"/>
            <a:ext cx="1500198" cy="142876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786050" y="2357430"/>
            <a:ext cx="5429288" cy="1643074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біріншіден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ортаға кірудің арқасында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индивидтің әлеуметтік тәжірбиені игеруі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928662" y="2928934"/>
            <a:ext cx="1500198" cy="142876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>
            <a:off x="357158" y="4786322"/>
            <a:ext cx="1357322" cy="1357322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928794" y="4357694"/>
            <a:ext cx="5786478" cy="1785950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екіншіден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индивидтің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осы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байланыстар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ортаға белсенді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араласуының арқасында,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байланыстар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жүйесін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белсенді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түрде қайта жасау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415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Tahoma</vt:lpstr>
      <vt:lpstr>Wingdings</vt:lpstr>
      <vt:lpstr>Тема Office</vt:lpstr>
      <vt:lpstr>        Тұлға әлеуметтік-психологиялық зерттеудің пәні ретінде             </vt:lpstr>
      <vt:lpstr> Тұлға </vt:lpstr>
      <vt:lpstr>Тұлғаның даму процесі</vt:lpstr>
      <vt:lpstr>Әлеуметтік психология</vt:lpstr>
      <vt:lpstr>Әлеуметтік психологияның негізгі бөлімдеріне мыналар жатады:</vt:lpstr>
      <vt:lpstr>Презентация PowerPoint</vt:lpstr>
      <vt:lpstr>Презентация PowerPoint</vt:lpstr>
      <vt:lpstr> Жеке тұлғаның әлеуметтенуі</vt:lpstr>
      <vt:lpstr>Презентация PowerPoint</vt:lpstr>
      <vt:lpstr>Презентация PowerPoint</vt:lpstr>
      <vt:lpstr> Пайдаланған әдебиет: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әлеуметтік-психологиялық зерттеудің пәні ретінде</dc:title>
  <dc:creator>Packard Bell</dc:creator>
  <cp:lastModifiedBy>user</cp:lastModifiedBy>
  <cp:revision>21</cp:revision>
  <dcterms:created xsi:type="dcterms:W3CDTF">2013-11-17T16:39:44Z</dcterms:created>
  <dcterms:modified xsi:type="dcterms:W3CDTF">2021-01-20T11:16:38Z</dcterms:modified>
</cp:coreProperties>
</file>